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15EA-DA09-4A1A-A487-12C1A287CEB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7E542-0C82-4366-9825-FF7A2B8BF5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Giving and Receiving Feedback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r>
              <a:rPr lang="en-US" dirty="0" smtClean="0"/>
              <a:t>I399 F12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Reasons for Giving and Receiving Feedback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Personal Growth – awareness of self and consequences of our behavior</a:t>
            </a:r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Find out about self – behaviors and better understanding of how it makes you feel</a:t>
            </a:r>
          </a:p>
          <a:p>
            <a:endParaRPr lang="en-US" dirty="0" smtClean="0"/>
          </a:p>
          <a:p>
            <a:r>
              <a:rPr lang="en-US" dirty="0" smtClean="0"/>
              <a:t>Gain insight – about others behavior and how it affects others</a:t>
            </a:r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Open, trusting environment – healthy atmosphere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6303963" cy="53657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Guidelines </a:t>
            </a:r>
            <a:r>
              <a:rPr lang="en-US" dirty="0" smtClean="0"/>
              <a:t>for Effective </a:t>
            </a:r>
            <a:r>
              <a:rPr lang="en-US" dirty="0" smtClean="0"/>
              <a:t>Feedback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700" dirty="0" smtClean="0"/>
              <a:t>Focus on specific behavior, not the person</a:t>
            </a:r>
          </a:p>
          <a:p>
            <a:r>
              <a:rPr lang="en-US" sz="2700" dirty="0" smtClean="0"/>
              <a:t>Be objective, not judgmental – </a:t>
            </a:r>
          </a:p>
          <a:p>
            <a:r>
              <a:rPr lang="en-US" sz="2700" dirty="0" smtClean="0"/>
              <a:t>Focus on what is said/done or how a behavior is performed, not why. </a:t>
            </a:r>
            <a:endParaRPr lang="en-US" sz="2700" dirty="0" smtClean="0"/>
          </a:p>
          <a:p>
            <a:r>
              <a:rPr lang="en-US" sz="2700" dirty="0" smtClean="0"/>
              <a:t>Direct </a:t>
            </a:r>
            <a:r>
              <a:rPr lang="en-US" sz="2700" dirty="0" smtClean="0"/>
              <a:t>toward behavior that receiver can do something about</a:t>
            </a:r>
            <a:r>
              <a:rPr lang="en-US" sz="2700" dirty="0" smtClean="0"/>
              <a:t>.</a:t>
            </a:r>
            <a:endParaRPr lang="en-US" sz="27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give it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terms that describe the other’s behavior with the least amount of interpretation and that accurately describes the behavior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Be timely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receive it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 non-defensive</a:t>
            </a:r>
          </a:p>
          <a:p>
            <a:r>
              <a:rPr lang="en-US" smtClean="0"/>
              <a:t>Ask for more info./clarification</a:t>
            </a:r>
          </a:p>
          <a:p>
            <a:r>
              <a:rPr lang="en-US" smtClean="0"/>
              <a:t>Say that you don’t want feedback if the timing is not good for you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to do with it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it</a:t>
            </a:r>
          </a:p>
          <a:p>
            <a:r>
              <a:rPr lang="en-US" smtClean="0"/>
              <a:t>Think about it</a:t>
            </a:r>
          </a:p>
          <a:p>
            <a:r>
              <a:rPr lang="en-US" smtClean="0"/>
              <a:t>Forget it – if something that cannot be changed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Giving and Receiving Feedback</vt:lpstr>
      <vt:lpstr>Reasons for Giving and Receiving Feedback</vt:lpstr>
      <vt:lpstr>  Guidelines for Effective Feedback</vt:lpstr>
      <vt:lpstr>How to give it</vt:lpstr>
      <vt:lpstr>How to receive it</vt:lpstr>
      <vt:lpstr>What to do with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and Receiving Feedback</dc:title>
  <dc:creator>Maureen Biggers</dc:creator>
  <cp:lastModifiedBy>Biggers, Maureen</cp:lastModifiedBy>
  <cp:revision>2</cp:revision>
  <dcterms:created xsi:type="dcterms:W3CDTF">2011-07-28T13:05:50Z</dcterms:created>
  <dcterms:modified xsi:type="dcterms:W3CDTF">2012-09-11T13:31:05Z</dcterms:modified>
</cp:coreProperties>
</file>